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2D835-18BA-4816-839A-43C4494DDCF6}" v="6" dt="2020-06-30T19:30:04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dlake, David" userId="c241c5fd-45a6-4633-a495-8cdf8550e5fa" providerId="ADAL" clId="{A942D835-18BA-4816-839A-43C4494DDCF6}"/>
    <pc:docChg chg="undo custSel mod modSld">
      <pc:chgData name="Wedlake, David" userId="c241c5fd-45a6-4633-a495-8cdf8550e5fa" providerId="ADAL" clId="{A942D835-18BA-4816-839A-43C4494DDCF6}" dt="2020-06-30T19:30:16.261" v="36" actId="1076"/>
      <pc:docMkLst>
        <pc:docMk/>
      </pc:docMkLst>
      <pc:sldChg chg="addSp modSp mod setBg setClrOvrMap">
        <pc:chgData name="Wedlake, David" userId="c241c5fd-45a6-4633-a495-8cdf8550e5fa" providerId="ADAL" clId="{A942D835-18BA-4816-839A-43C4494DDCF6}" dt="2020-06-30T19:29:01.875" v="24" actId="26606"/>
        <pc:sldMkLst>
          <pc:docMk/>
          <pc:sldMk cId="2530770357" sldId="257"/>
        </pc:sldMkLst>
        <pc:spChg chg="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" creationId="{D0824BC6-B92D-4356-B877-2ABE3B1CEB10}"/>
          </ac:spMkLst>
        </pc:spChg>
        <pc:spChg chg="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3" creationId="{832C8E18-30B8-4A21-BC07-07B5CDA0030C}"/>
          </ac:spMkLst>
        </pc:spChg>
        <pc:spChg chg="add 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6" creationId="{6A7821D1-BD9D-4AEF-A1DC-244B2199B3CF}"/>
          </ac:spMkLst>
        </pc:spChg>
        <pc:spChg chg="add 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9" creationId="{48B4ABE3-9DEE-475F-BE48-411BD6F0F4EF}"/>
          </ac:spMkLst>
        </pc:spChg>
        <pc:spChg chg="add 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12" creationId="{BE8BC89D-11E2-4A67-8CE2-1321C7FED212}"/>
          </ac:spMkLst>
        </pc:spChg>
        <pc:spChg chg="add mo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15" creationId="{68AE1792-31E5-4B11-B4BA-63270CFA3770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0" creationId="{F9CBB306-8362-4E9F-8E8F-724CB89A5365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2" creationId="{F19F8C88-9B7E-4596-8D09-DF90F41CA9EB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4" creationId="{CDFCE3EB-D8EE-4ECA-9D06-6979FD3555DC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6" creationId="{2C020F0B-C1D1-4E35-8674-2F6D2EB48867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28" creationId="{45A9F879-5728-4241-84BE-EBFBB9D63DBC}"/>
          </ac:spMkLst>
        </pc:spChg>
        <pc:spChg chg="add">
          <ac:chgData name="Wedlake, David" userId="c241c5fd-45a6-4633-a495-8cdf8550e5fa" providerId="ADAL" clId="{A942D835-18BA-4816-839A-43C4494DDCF6}" dt="2020-06-30T19:29:01.875" v="24" actId="26606"/>
          <ac:spMkLst>
            <pc:docMk/>
            <pc:sldMk cId="2530770357" sldId="257"/>
            <ac:spMk id="34" creationId="{0F30D126-B32B-40C9-84A3-C2FAD3B515F6}"/>
          </ac:spMkLst>
        </pc:spChg>
        <pc:picChg chg="add mod">
          <ac:chgData name="Wedlake, David" userId="c241c5fd-45a6-4633-a495-8cdf8550e5fa" providerId="ADAL" clId="{A942D835-18BA-4816-839A-43C4494DDCF6}" dt="2020-06-30T19:29:01.875" v="24" actId="26606"/>
          <ac:picMkLst>
            <pc:docMk/>
            <pc:sldMk cId="2530770357" sldId="257"/>
            <ac:picMk id="5" creationId="{7CDA0E77-6578-404A-BED9-2BA1CF7E914C}"/>
          </ac:picMkLst>
        </pc:picChg>
        <pc:picChg chg="add mod ord">
          <ac:chgData name="Wedlake, David" userId="c241c5fd-45a6-4633-a495-8cdf8550e5fa" providerId="ADAL" clId="{A942D835-18BA-4816-839A-43C4494DDCF6}" dt="2020-06-30T19:29:01.875" v="24" actId="26606"/>
          <ac:picMkLst>
            <pc:docMk/>
            <pc:sldMk cId="2530770357" sldId="257"/>
            <ac:picMk id="8" creationId="{B738CF36-E876-4828-87B5-9A05F0D3E845}"/>
          </ac:picMkLst>
        </pc:picChg>
        <pc:picChg chg="add mod ord">
          <ac:chgData name="Wedlake, David" userId="c241c5fd-45a6-4633-a495-8cdf8550e5fa" providerId="ADAL" clId="{A942D835-18BA-4816-839A-43C4494DDCF6}" dt="2020-06-30T19:29:01.875" v="24" actId="26606"/>
          <ac:picMkLst>
            <pc:docMk/>
            <pc:sldMk cId="2530770357" sldId="257"/>
            <ac:picMk id="11" creationId="{3FCE3F03-DA17-435E-B9C7-4FAF75667FA6}"/>
          </ac:picMkLst>
        </pc:picChg>
        <pc:picChg chg="add mod ord">
          <ac:chgData name="Wedlake, David" userId="c241c5fd-45a6-4633-a495-8cdf8550e5fa" providerId="ADAL" clId="{A942D835-18BA-4816-839A-43C4494DDCF6}" dt="2020-06-30T19:29:01.875" v="24" actId="26606"/>
          <ac:picMkLst>
            <pc:docMk/>
            <pc:sldMk cId="2530770357" sldId="257"/>
            <ac:picMk id="14" creationId="{7535AE56-4154-4E0B-A16E-54B4EC00F59A}"/>
          </ac:picMkLst>
        </pc:picChg>
        <pc:cxnChg chg="add">
          <ac:chgData name="Wedlake, David" userId="c241c5fd-45a6-4633-a495-8cdf8550e5fa" providerId="ADAL" clId="{A942D835-18BA-4816-839A-43C4494DDCF6}" dt="2020-06-30T19:29:01.875" v="24" actId="26606"/>
          <ac:cxnSpMkLst>
            <pc:docMk/>
            <pc:sldMk cId="2530770357" sldId="257"/>
            <ac:cxnSpMk id="30" creationId="{72424A02-0F86-4C43-9C35-0E2266515538}"/>
          </ac:cxnSpMkLst>
        </pc:cxnChg>
        <pc:cxnChg chg="add">
          <ac:chgData name="Wedlake, David" userId="c241c5fd-45a6-4633-a495-8cdf8550e5fa" providerId="ADAL" clId="{A942D835-18BA-4816-839A-43C4494DDCF6}" dt="2020-06-30T19:29:01.875" v="24" actId="26606"/>
          <ac:cxnSpMkLst>
            <pc:docMk/>
            <pc:sldMk cId="2530770357" sldId="257"/>
            <ac:cxnSpMk id="32" creationId="{375B55B4-9E05-4924-946C-92CE670DF635}"/>
          </ac:cxnSpMkLst>
        </pc:cxnChg>
      </pc:sldChg>
      <pc:sldChg chg="addSp modSp mod setBg setClrOvrMap">
        <pc:chgData name="Wedlake, David" userId="c241c5fd-45a6-4633-a495-8cdf8550e5fa" providerId="ADAL" clId="{A942D835-18BA-4816-839A-43C4494DDCF6}" dt="2020-06-30T19:28:17.429" v="14" actId="403"/>
        <pc:sldMkLst>
          <pc:docMk/>
          <pc:sldMk cId="2806717810" sldId="258"/>
        </pc:sldMkLst>
        <pc:spChg chg="mo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2" creationId="{2D64F461-F9BC-4F95-858C-6D97BE1D5DE4}"/>
          </ac:spMkLst>
        </pc:spChg>
        <pc:spChg chg="mod">
          <ac:chgData name="Wedlake, David" userId="c241c5fd-45a6-4633-a495-8cdf8550e5fa" providerId="ADAL" clId="{A942D835-18BA-4816-839A-43C4494DDCF6}" dt="2020-06-30T19:28:17.429" v="14" actId="403"/>
          <ac:spMkLst>
            <pc:docMk/>
            <pc:sldMk cId="2806717810" sldId="258"/>
            <ac:spMk id="3" creationId="{2E8D2F1F-FC12-41E2-B8F0-FA865F42F1D2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8" creationId="{A65AC7D1-EAA9-48F5-B509-60A7F50BF703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10" creationId="{D6320AF9-619A-4175-865B-5663E1AEF4C5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16" creationId="{7E018740-5C2B-4A41-AC1A-7E68D1EC1954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18" creationId="{166F75A4-C475-4941-8EE2-B80A06A2C1BB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20" creationId="{A032553A-72E8-4B0D-8405-FF9771C9AF05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22" creationId="{765800AC-C3B9-498E-87BC-29FAE4C76B21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24" creationId="{1F9D6ACB-2FF4-49F9-978A-E0D5327FC635}"/>
          </ac:spMkLst>
        </pc:spChg>
        <pc:spChg chg="add">
          <ac:chgData name="Wedlake, David" userId="c241c5fd-45a6-4633-a495-8cdf8550e5fa" providerId="ADAL" clId="{A942D835-18BA-4816-839A-43C4494DDCF6}" dt="2020-06-30T19:28:01.925" v="10" actId="26606"/>
          <ac:spMkLst>
            <pc:docMk/>
            <pc:sldMk cId="2806717810" sldId="258"/>
            <ac:spMk id="26" creationId="{142BFA2A-77A0-4F60-A32A-685681C84889}"/>
          </ac:spMkLst>
        </pc:spChg>
        <pc:cxnChg chg="add">
          <ac:chgData name="Wedlake, David" userId="c241c5fd-45a6-4633-a495-8cdf8550e5fa" providerId="ADAL" clId="{A942D835-18BA-4816-839A-43C4494DDCF6}" dt="2020-06-30T19:28:01.925" v="10" actId="26606"/>
          <ac:cxnSpMkLst>
            <pc:docMk/>
            <pc:sldMk cId="2806717810" sldId="258"/>
            <ac:cxnSpMk id="12" creationId="{063B6EC6-D752-4EE7-908B-F8F19E8C7FEA}"/>
          </ac:cxnSpMkLst>
        </pc:cxnChg>
        <pc:cxnChg chg="add">
          <ac:chgData name="Wedlake, David" userId="c241c5fd-45a6-4633-a495-8cdf8550e5fa" providerId="ADAL" clId="{A942D835-18BA-4816-839A-43C4494DDCF6}" dt="2020-06-30T19:28:01.925" v="10" actId="26606"/>
          <ac:cxnSpMkLst>
            <pc:docMk/>
            <pc:sldMk cId="2806717810" sldId="258"/>
            <ac:cxnSpMk id="14" creationId="{EFECD4E8-AD3E-4228-82A2-9461958EA94D}"/>
          </ac:cxnSpMkLst>
        </pc:cxnChg>
      </pc:sldChg>
      <pc:sldChg chg="addSp delSp modSp mod setBg">
        <pc:chgData name="Wedlake, David" userId="c241c5fd-45a6-4633-a495-8cdf8550e5fa" providerId="ADAL" clId="{A942D835-18BA-4816-839A-43C4494DDCF6}" dt="2020-06-30T19:27:47.955" v="9" actId="26606"/>
        <pc:sldMkLst>
          <pc:docMk/>
          <pc:sldMk cId="4010734682" sldId="260"/>
        </pc:sldMkLst>
        <pc:spChg chg="mod ord">
          <ac:chgData name="Wedlake, David" userId="c241c5fd-45a6-4633-a495-8cdf8550e5fa" providerId="ADAL" clId="{A942D835-18BA-4816-839A-43C4494DDCF6}" dt="2020-06-30T19:27:47.955" v="9" actId="26606"/>
          <ac:spMkLst>
            <pc:docMk/>
            <pc:sldMk cId="4010734682" sldId="260"/>
            <ac:spMk id="2" creationId="{1E27753A-DF7F-4326-A47E-1B546823E868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25" creationId="{66D61E08-70C3-48D8-BEA0-787111DC30DA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27" creationId="{FC55298F-0AE5-478E-AD2B-03C2614C5833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29" creationId="{C180E4EA-0B63-4779-A895-7E90E71088F3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31" creationId="{CEE01D9D-3DE8-4EED-B0D3-8F3C79CC7673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33" creationId="{89AF5CE9-607F-43F4-8983-DCD6DA4051FD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35" creationId="{6EEA2DBD-9E1E-4521-8C01-F32AD18A89E3}"/>
          </ac:spMkLst>
        </pc:spChg>
        <pc:spChg chg="add del">
          <ac:chgData name="Wedlake, David" userId="c241c5fd-45a6-4633-a495-8cdf8550e5fa" providerId="ADAL" clId="{A942D835-18BA-4816-839A-43C4494DDCF6}" dt="2020-06-30T19:27:37.504" v="2" actId="26606"/>
          <ac:spMkLst>
            <pc:docMk/>
            <pc:sldMk cId="4010734682" sldId="260"/>
            <ac:spMk id="37" creationId="{15BBD2C1-BA9B-46A9-A27A-33498B169272}"/>
          </ac:spMkLst>
        </pc:spChg>
        <pc:grpChg chg="add del">
          <ac:chgData name="Wedlake, David" userId="c241c5fd-45a6-4633-a495-8cdf8550e5fa" providerId="ADAL" clId="{A942D835-18BA-4816-839A-43C4494DDCF6}" dt="2020-06-30T19:27:37.504" v="2" actId="26606"/>
          <ac:grpSpMkLst>
            <pc:docMk/>
            <pc:sldMk cId="4010734682" sldId="260"/>
            <ac:grpSpMk id="9" creationId="{88C9B83F-64CD-41C1-925F-A08801FFD0BD}"/>
          </ac:grpSpMkLst>
        </pc:grpChg>
        <pc:grpChg chg="add del">
          <ac:chgData name="Wedlake, David" userId="c241c5fd-45a6-4633-a495-8cdf8550e5fa" providerId="ADAL" clId="{A942D835-18BA-4816-839A-43C4494DDCF6}" dt="2020-06-30T19:27:43.337" v="4" actId="26606"/>
          <ac:grpSpMkLst>
            <pc:docMk/>
            <pc:sldMk cId="4010734682" sldId="260"/>
            <ac:grpSpMk id="39" creationId="{88C9B83F-64CD-41C1-925F-A08801FFD0BD}"/>
          </ac:grpSpMkLst>
        </pc:grpChg>
        <pc:grpChg chg="add del">
          <ac:chgData name="Wedlake, David" userId="c241c5fd-45a6-4633-a495-8cdf8550e5fa" providerId="ADAL" clId="{A942D835-18BA-4816-839A-43C4494DDCF6}" dt="2020-06-30T19:27:45.876" v="6" actId="26606"/>
          <ac:grpSpMkLst>
            <pc:docMk/>
            <pc:sldMk cId="4010734682" sldId="260"/>
            <ac:grpSpMk id="41" creationId="{88C9B83F-64CD-41C1-925F-A08801FFD0BD}"/>
          </ac:grpSpMkLst>
        </pc:grpChg>
        <pc:grpChg chg="add del">
          <ac:chgData name="Wedlake, David" userId="c241c5fd-45a6-4633-a495-8cdf8550e5fa" providerId="ADAL" clId="{A942D835-18BA-4816-839A-43C4494DDCF6}" dt="2020-06-30T19:27:47.944" v="8" actId="26606"/>
          <ac:grpSpMkLst>
            <pc:docMk/>
            <pc:sldMk cId="4010734682" sldId="260"/>
            <ac:grpSpMk id="43" creationId="{B4DE830A-B531-4A3B-96F6-0ECE88B08555}"/>
          </ac:grpSpMkLst>
        </pc:grpChg>
        <pc:grpChg chg="add">
          <ac:chgData name="Wedlake, David" userId="c241c5fd-45a6-4633-a495-8cdf8550e5fa" providerId="ADAL" clId="{A942D835-18BA-4816-839A-43C4494DDCF6}" dt="2020-06-30T19:27:47.955" v="9" actId="26606"/>
          <ac:grpSpMkLst>
            <pc:docMk/>
            <pc:sldMk cId="4010734682" sldId="260"/>
            <ac:grpSpMk id="45" creationId="{88C9B83F-64CD-41C1-925F-A08801FFD0BD}"/>
          </ac:grpSpMkLst>
        </pc:grpChg>
        <pc:picChg chg="mod">
          <ac:chgData name="Wedlake, David" userId="c241c5fd-45a6-4633-a495-8cdf8550e5fa" providerId="ADAL" clId="{A942D835-18BA-4816-839A-43C4494DDCF6}" dt="2020-06-30T19:27:47.955" v="9" actId="26606"/>
          <ac:picMkLst>
            <pc:docMk/>
            <pc:sldMk cId="4010734682" sldId="260"/>
            <ac:picMk id="4" creationId="{C78D2F91-35E1-4E60-A523-04810AB3A36C}"/>
          </ac:picMkLst>
        </pc:picChg>
        <pc:cxnChg chg="add del">
          <ac:chgData name="Wedlake, David" userId="c241c5fd-45a6-4633-a495-8cdf8550e5fa" providerId="ADAL" clId="{A942D835-18BA-4816-839A-43C4494DDCF6}" dt="2020-06-30T19:27:37.504" v="2" actId="26606"/>
          <ac:cxnSpMkLst>
            <pc:docMk/>
            <pc:sldMk cId="4010734682" sldId="260"/>
            <ac:cxnSpMk id="21" creationId="{A57C1A16-B8AB-4D99-A195-A38F556A6486}"/>
          </ac:cxnSpMkLst>
        </pc:cxnChg>
        <pc:cxnChg chg="add del">
          <ac:chgData name="Wedlake, David" userId="c241c5fd-45a6-4633-a495-8cdf8550e5fa" providerId="ADAL" clId="{A942D835-18BA-4816-839A-43C4494DDCF6}" dt="2020-06-30T19:27:37.504" v="2" actId="26606"/>
          <ac:cxnSpMkLst>
            <pc:docMk/>
            <pc:sldMk cId="4010734682" sldId="260"/>
            <ac:cxnSpMk id="23" creationId="{F8A9B20B-D1DD-4573-B5EC-558029519236}"/>
          </ac:cxnSpMkLst>
        </pc:cxnChg>
      </pc:sldChg>
      <pc:sldChg chg="addSp modSp mod setBg">
        <pc:chgData name="Wedlake, David" userId="c241c5fd-45a6-4633-a495-8cdf8550e5fa" providerId="ADAL" clId="{A942D835-18BA-4816-839A-43C4494DDCF6}" dt="2020-06-30T19:27:28.547" v="0" actId="26606"/>
        <pc:sldMkLst>
          <pc:docMk/>
          <pc:sldMk cId="764798847" sldId="261"/>
        </pc:sldMkLst>
        <pc:spChg chg="mod">
          <ac:chgData name="Wedlake, David" userId="c241c5fd-45a6-4633-a495-8cdf8550e5fa" providerId="ADAL" clId="{A942D835-18BA-4816-839A-43C4494DDCF6}" dt="2020-06-30T19:27:28.547" v="0" actId="26606"/>
          <ac:spMkLst>
            <pc:docMk/>
            <pc:sldMk cId="764798847" sldId="261"/>
            <ac:spMk id="2" creationId="{EC7E4CC3-0CDD-4486-9033-52B451BD2406}"/>
          </ac:spMkLst>
        </pc:spChg>
        <pc:grpChg chg="add">
          <ac:chgData name="Wedlake, David" userId="c241c5fd-45a6-4633-a495-8cdf8550e5fa" providerId="ADAL" clId="{A942D835-18BA-4816-839A-43C4494DDCF6}" dt="2020-06-30T19:27:28.547" v="0" actId="26606"/>
          <ac:grpSpMkLst>
            <pc:docMk/>
            <pc:sldMk cId="764798847" sldId="261"/>
            <ac:grpSpMk id="9" creationId="{88C9B83F-64CD-41C1-925F-A08801FFD0BD}"/>
          </ac:grpSpMkLst>
        </pc:grpChg>
        <pc:picChg chg="mod">
          <ac:chgData name="Wedlake, David" userId="c241c5fd-45a6-4633-a495-8cdf8550e5fa" providerId="ADAL" clId="{A942D835-18BA-4816-839A-43C4494DDCF6}" dt="2020-06-30T19:27:28.547" v="0" actId="26606"/>
          <ac:picMkLst>
            <pc:docMk/>
            <pc:sldMk cId="764798847" sldId="261"/>
            <ac:picMk id="4" creationId="{024402A3-BC8A-4AE7-953A-3B1FE415FFF2}"/>
          </ac:picMkLst>
        </pc:picChg>
      </pc:sldChg>
      <pc:sldChg chg="addSp delSp modSp">
        <pc:chgData name="Wedlake, David" userId="c241c5fd-45a6-4633-a495-8cdf8550e5fa" providerId="ADAL" clId="{A942D835-18BA-4816-839A-43C4494DDCF6}" dt="2020-06-30T19:30:16.261" v="36" actId="1076"/>
        <pc:sldMkLst>
          <pc:docMk/>
          <pc:sldMk cId="826340234" sldId="262"/>
        </pc:sldMkLst>
        <pc:spChg chg="mod">
          <ac:chgData name="Wedlake, David" userId="c241c5fd-45a6-4633-a495-8cdf8550e5fa" providerId="ADAL" clId="{A942D835-18BA-4816-839A-43C4494DDCF6}" dt="2020-06-30T19:29:42.243" v="26" actId="5793"/>
          <ac:spMkLst>
            <pc:docMk/>
            <pc:sldMk cId="826340234" sldId="262"/>
            <ac:spMk id="3" creationId="{A459B529-4ABE-42B1-B2A6-684E9FB1D470}"/>
          </ac:spMkLst>
        </pc:spChg>
        <pc:spChg chg="add del mod">
          <ac:chgData name="Wedlake, David" userId="c241c5fd-45a6-4633-a495-8cdf8550e5fa" providerId="ADAL" clId="{A942D835-18BA-4816-839A-43C4494DDCF6}" dt="2020-06-30T19:29:57.141" v="29"/>
          <ac:spMkLst>
            <pc:docMk/>
            <pc:sldMk cId="826340234" sldId="262"/>
            <ac:spMk id="5" creationId="{AF4D0704-E9C5-4EA4-AC78-431F5F2868B2}"/>
          </ac:spMkLst>
        </pc:spChg>
        <pc:spChg chg="add mod">
          <ac:chgData name="Wedlake, David" userId="c241c5fd-45a6-4633-a495-8cdf8550e5fa" providerId="ADAL" clId="{A942D835-18BA-4816-839A-43C4494DDCF6}" dt="2020-06-30T19:30:16.261" v="36" actId="1076"/>
          <ac:spMkLst>
            <pc:docMk/>
            <pc:sldMk cId="826340234" sldId="262"/>
            <ac:spMk id="6" creationId="{5AEC1FAF-EA60-48C0-95BC-7BE57C07C5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379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50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777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4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2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7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9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4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1FEED-3BCC-4E42-B862-0B57DB2EDA9A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51DDBDB-EF0F-4AE7-85A8-F62D20BC7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on-scott.blogspot.com/2010/12/its-pizza-time.html" TargetMode="External"/><Relationship Id="rId7" Type="http://schemas.openxmlformats.org/officeDocument/2006/relationships/hyperlink" Target="https://en.wikipedia.org/wiki/Pizza" TargetMode="External"/><Relationship Id="rId12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en.wikipedia.org/wiki/Pizza_Margherita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://www.pngall.com/pizza-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States_cities_by_popul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zarius/datasciencecoursera/blob/master/The%20Battle%20of%20Neighborhoods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72E9-683A-468E-92A6-EBD450137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is Papa John Moving To?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81218-8439-4AA7-920F-44E9AD701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9CBB306-8362-4E9F-8E8F-724CB89A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535AE56-4154-4E0B-A16E-54B4EC00F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563"/>
          <a:stretch/>
        </p:blipFill>
        <p:spPr>
          <a:xfrm>
            <a:off x="20" y="10"/>
            <a:ext cx="7259971" cy="6856105"/>
          </a:xfrm>
          <a:custGeom>
            <a:avLst/>
            <a:gdLst/>
            <a:ahLst/>
            <a:cxnLst/>
            <a:rect l="l" t="t" r="r" b="b"/>
            <a:pathLst>
              <a:path w="7259991" h="6856115">
                <a:moveTo>
                  <a:pt x="0" y="0"/>
                </a:moveTo>
                <a:lnTo>
                  <a:pt x="5841644" y="0"/>
                </a:lnTo>
                <a:lnTo>
                  <a:pt x="7253976" y="4479990"/>
                </a:lnTo>
                <a:lnTo>
                  <a:pt x="7259991" y="4484422"/>
                </a:lnTo>
                <a:lnTo>
                  <a:pt x="5514446" y="6852824"/>
                </a:lnTo>
                <a:lnTo>
                  <a:pt x="6776547" y="6852824"/>
                </a:lnTo>
                <a:lnTo>
                  <a:pt x="6776547" y="6856115"/>
                </a:lnTo>
                <a:lnTo>
                  <a:pt x="0" y="685611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824BC6-B92D-4356-B877-2ABE3B1C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	</a:t>
            </a:r>
          </a:p>
        </p:txBody>
      </p:sp>
      <p:sp>
        <p:nvSpPr>
          <p:cNvPr id="22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8E18-30B8-4A21-BC07-07B5CDA0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I love pizza! I like deep dish, New York style, thin crust and even Pizza rolls. </a:t>
            </a:r>
          </a:p>
          <a:p>
            <a:r>
              <a:rPr lang="en-US" dirty="0"/>
              <a:t>I can now move to any city with a good internet connection and enjoy as much pizza as I want.  </a:t>
            </a:r>
          </a:p>
          <a:p>
            <a:r>
              <a:rPr lang="en-US" dirty="0"/>
              <a:t>My goal for this move is to find a medium sized city with the most Pizza places per capita. </a:t>
            </a:r>
          </a:p>
          <a:p>
            <a:endParaRPr lang="en-US" dirty="0"/>
          </a:p>
        </p:txBody>
      </p:sp>
      <p:pic>
        <p:nvPicPr>
          <p:cNvPr id="8" name="Picture 7" descr="A pizza sitting on top of a wooden table&#10;&#10;Description automatically generated">
            <a:extLst>
              <a:ext uri="{FF2B5EF4-FFF2-40B4-BE49-F238E27FC236}">
                <a16:creationId xmlns:a16="http://schemas.microsoft.com/office/drawing/2014/main" id="{B738CF36-E876-4828-87B5-9A05F0D3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907" r="-2" b="30749"/>
          <a:stretch/>
        </p:blipFill>
        <p:spPr>
          <a:xfrm>
            <a:off x="5883882" y="10"/>
            <a:ext cx="6304947" cy="2285990"/>
          </a:xfrm>
          <a:custGeom>
            <a:avLst/>
            <a:gdLst/>
            <a:ahLst/>
            <a:cxnLst/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DFCE3EB-D8EE-4ECA-9D06-6979FD355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zza sitting on top of a wooden table&#10;&#10;Description automatically generated">
            <a:extLst>
              <a:ext uri="{FF2B5EF4-FFF2-40B4-BE49-F238E27FC236}">
                <a16:creationId xmlns:a16="http://schemas.microsoft.com/office/drawing/2014/main" id="{7CDA0E77-6578-404A-BED9-2BA1CF7E91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001" r="2" b="32418"/>
          <a:stretch/>
        </p:blipFill>
        <p:spPr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11" name="Picture 10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3FCE3F03-DA17-435E-B9C7-4FAF75667F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17055" r="-1" b="25090"/>
          <a:stretch/>
        </p:blipFill>
        <p:spPr>
          <a:xfrm>
            <a:off x="5551109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26" name="Rectangle 29">
            <a:extLst>
              <a:ext uri="{FF2B5EF4-FFF2-40B4-BE49-F238E27FC236}">
                <a16:creationId xmlns:a16="http://schemas.microsoft.com/office/drawing/2014/main" id="{2C020F0B-C1D1-4E35-8674-2F6D2EB4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45A9F879-5728-4241-84BE-EBFBB9D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424A02-0F86-4C43-9C35-0E22665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5B55B4-9E05-4924-946C-92CE670D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0F30D126-B32B-40C9-84A3-C2FAD3B51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821D1-BD9D-4AEF-A1DC-244B2199B3CF}"/>
              </a:ext>
            </a:extLst>
          </p:cNvPr>
          <p:cNvSpPr txBox="1"/>
          <p:nvPr/>
        </p:nvSpPr>
        <p:spPr>
          <a:xfrm>
            <a:off x="9665347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en.wikipedia.org/wiki/Pizz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ABE3-9DEE-475F-BE48-411BD6F0F4EF}"/>
              </a:ext>
            </a:extLst>
          </p:cNvPr>
          <p:cNvSpPr txBox="1"/>
          <p:nvPr/>
        </p:nvSpPr>
        <p:spPr>
          <a:xfrm>
            <a:off x="7125994" y="6870700"/>
            <a:ext cx="25266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Pizza_Margheri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BC89D-11E2-4A67-8CE2-1321C7FED212}"/>
              </a:ext>
            </a:extLst>
          </p:cNvPr>
          <p:cNvSpPr txBox="1"/>
          <p:nvPr/>
        </p:nvSpPr>
        <p:spPr>
          <a:xfrm>
            <a:off x="4572214" y="6870700"/>
            <a:ext cx="254108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://www.pngall.com/pizza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1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E1792-31E5-4B11-B4BA-63270CFA3770}"/>
              </a:ext>
            </a:extLst>
          </p:cNvPr>
          <p:cNvSpPr txBox="1"/>
          <p:nvPr/>
        </p:nvSpPr>
        <p:spPr>
          <a:xfrm>
            <a:off x="1872561" y="6870700"/>
            <a:ext cx="26869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bon-scott.blogspot.com/2010/12/its-pizza-tim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2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7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4F461-F9BC-4F95-858C-6D97BE1D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Data Acquisition and Cleaning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D2F1F-FC12-41E2-B8F0-FA865F42F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1"/>
            <a:ext cx="5511296" cy="5175624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Two Data Sources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Wikipedia for US Cities and Population</a:t>
            </a:r>
          </a:p>
          <a:p>
            <a:pPr lvl="2"/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https://en.wikipedia.org/wiki/List_of_United_States_cities_by_population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400" dirty="0" err="1">
                <a:solidFill>
                  <a:srgbClr val="FFFFFF"/>
                </a:solidFill>
              </a:rPr>
              <a:t>FourSquare</a:t>
            </a:r>
            <a:r>
              <a:rPr lang="en-US" sz="2400" dirty="0">
                <a:solidFill>
                  <a:srgbClr val="FFFFFF"/>
                </a:solidFill>
              </a:rPr>
              <a:t> – Location data for Pizza Shops</a:t>
            </a:r>
          </a:p>
        </p:txBody>
      </p:sp>
    </p:spTree>
    <p:extLst>
      <p:ext uri="{BB962C8B-B14F-4D97-AF65-F5344CB8AC3E}">
        <p14:creationId xmlns:p14="http://schemas.microsoft.com/office/powerpoint/2010/main" val="2806717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9135-08BF-4C7F-82CF-4737AA86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B514C3-CBFC-48CE-9BC4-C4ADDD7C4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545" y="1400592"/>
            <a:ext cx="3812409" cy="4747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51E84-A175-4756-B5DE-65C8295EC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66" y="1427211"/>
            <a:ext cx="4033233" cy="48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4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27753A-DF7F-4326-A47E-1B546823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D2F91-35E1-4E60-A523-04810AB3A36C}"/>
              </a:ext>
            </a:extLst>
          </p:cNvPr>
          <p:cNvPicPr/>
          <p:nvPr/>
        </p:nvPicPr>
        <p:blipFill rotWithShape="1">
          <a:blip r:embed="rId2"/>
          <a:srcRect t="16409" r="2" b="10376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073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7E4CC3-0CDD-4486-9033-52B451BD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402A3-BC8A-4AE7-953A-3B1FE415F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502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479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5C89-E436-414E-A582-19BF0BD2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9B529-4ABE-42B1-B2A6-684E9FB1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/>
          <a:lstStyle/>
          <a:p>
            <a:r>
              <a:rPr lang="en-US" dirty="0"/>
              <a:t>Lexington KY is the place for me.</a:t>
            </a:r>
          </a:p>
          <a:p>
            <a:r>
              <a:rPr lang="en-US" dirty="0"/>
              <a:t>105 Pizza Shops in the 5 km radius</a:t>
            </a:r>
          </a:p>
          <a:p>
            <a:r>
              <a:rPr lang="en-US" dirty="0"/>
              <a:t>59 Locations grouped around </a:t>
            </a:r>
            <a:r>
              <a:rPr lang="en-US" dirty="0" err="1"/>
              <a:t>Cener</a:t>
            </a:r>
            <a:r>
              <a:rPr lang="en-US" dirty="0"/>
              <a:t> Court Condos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7271E-B448-4E70-9833-1A15BFE35C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0300" y="1825625"/>
            <a:ext cx="5143500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C1FAF-EA60-48C0-95BC-7BE57C07C53C}"/>
              </a:ext>
            </a:extLst>
          </p:cNvPr>
          <p:cNvSpPr txBox="1"/>
          <p:nvPr/>
        </p:nvSpPr>
        <p:spPr>
          <a:xfrm>
            <a:off x="951060" y="6324600"/>
            <a:ext cx="783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hlinkClick r:id="rId3"/>
              </a:rPr>
              <a:t>https://github.com/Maxizarius/datasciencecoursera/blob/master/The%20Battle%20of%20Neighborhoods.ipynb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63402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1906A9EB91F14194126E0556A7C060" ma:contentTypeVersion="33" ma:contentTypeDescription="Create a new document." ma:contentTypeScope="" ma:versionID="0b8549f948218a4ed0a5ea1856185251">
  <xsd:schema xmlns:xsd="http://www.w3.org/2001/XMLSchema" xmlns:xs="http://www.w3.org/2001/XMLSchema" xmlns:p="http://schemas.microsoft.com/office/2006/metadata/properties" xmlns:ns3="0ffc98f6-0d72-4444-a972-6f70058d9814" xmlns:ns4="874a1499-a7b3-40b8-9c21-47d8d2288014" targetNamespace="http://schemas.microsoft.com/office/2006/metadata/properties" ma:root="true" ma:fieldsID="def294eb517fe2f400a1700bc028c8fd" ns3:_="" ns4:_="">
    <xsd:import namespace="0ffc98f6-0d72-4444-a972-6f70058d9814"/>
    <xsd:import namespace="874a1499-a7b3-40b8-9c21-47d8d22880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c98f6-0d72-4444-a972-6f70058d981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4a1499-a7b3-40b8-9c21-47d8d22880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h_Settings xmlns="874a1499-a7b3-40b8-9c21-47d8d2288014" xsi:nil="true"/>
    <Templates xmlns="874a1499-a7b3-40b8-9c21-47d8d2288014" xsi:nil="true"/>
    <Has_Teacher_Only_SectionGroup xmlns="874a1499-a7b3-40b8-9c21-47d8d2288014" xsi:nil="true"/>
    <Invited_Students xmlns="874a1499-a7b3-40b8-9c21-47d8d2288014" xsi:nil="true"/>
    <DefaultSectionNames xmlns="874a1499-a7b3-40b8-9c21-47d8d2288014" xsi:nil="true"/>
    <Teachers xmlns="874a1499-a7b3-40b8-9c21-47d8d2288014">
      <UserInfo>
        <DisplayName/>
        <AccountId xsi:nil="true"/>
        <AccountType/>
      </UserInfo>
    </Teachers>
    <AppVersion xmlns="874a1499-a7b3-40b8-9c21-47d8d2288014" xsi:nil="true"/>
    <CultureName xmlns="874a1499-a7b3-40b8-9c21-47d8d2288014" xsi:nil="true"/>
    <Owner xmlns="874a1499-a7b3-40b8-9c21-47d8d2288014">
      <UserInfo>
        <DisplayName/>
        <AccountId xsi:nil="true"/>
        <AccountType/>
      </UserInfo>
    </Owner>
    <Students xmlns="874a1499-a7b3-40b8-9c21-47d8d2288014">
      <UserInfo>
        <DisplayName/>
        <AccountId xsi:nil="true"/>
        <AccountType/>
      </UserInfo>
    </Students>
    <LMS_Mappings xmlns="874a1499-a7b3-40b8-9c21-47d8d2288014" xsi:nil="true"/>
    <NotebookType xmlns="874a1499-a7b3-40b8-9c21-47d8d2288014" xsi:nil="true"/>
    <FolderType xmlns="874a1499-a7b3-40b8-9c21-47d8d2288014" xsi:nil="true"/>
    <Student_Groups xmlns="874a1499-a7b3-40b8-9c21-47d8d2288014">
      <UserInfo>
        <DisplayName/>
        <AccountId xsi:nil="true"/>
        <AccountType/>
      </UserInfo>
    </Student_Groups>
    <Distribution_Groups xmlns="874a1499-a7b3-40b8-9c21-47d8d2288014" xsi:nil="true"/>
    <TeamsChannelId xmlns="874a1499-a7b3-40b8-9c21-47d8d2288014" xsi:nil="true"/>
    <IsNotebookLocked xmlns="874a1499-a7b3-40b8-9c21-47d8d2288014" xsi:nil="true"/>
    <Self_Registration_Enabled xmlns="874a1499-a7b3-40b8-9c21-47d8d2288014" xsi:nil="true"/>
    <Invited_Teachers xmlns="874a1499-a7b3-40b8-9c21-47d8d2288014" xsi:nil="true"/>
    <Is_Collaboration_Space_Locked xmlns="874a1499-a7b3-40b8-9c21-47d8d2288014" xsi:nil="true"/>
  </documentManagement>
</p:properties>
</file>

<file path=customXml/itemProps1.xml><?xml version="1.0" encoding="utf-8"?>
<ds:datastoreItem xmlns:ds="http://schemas.openxmlformats.org/officeDocument/2006/customXml" ds:itemID="{3C3E72EF-9CDC-467E-8BB4-41B0F537FA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c98f6-0d72-4444-a972-6f70058d9814"/>
    <ds:schemaRef ds:uri="874a1499-a7b3-40b8-9c21-47d8d2288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66F5A7-BE5C-44ED-A541-163CB3CA5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10E81A-14BE-4837-A100-CABC810CE0A3}">
  <ds:schemaRefs>
    <ds:schemaRef ds:uri="http://schemas.microsoft.com/office/2006/metadata/properties"/>
    <ds:schemaRef ds:uri="874a1499-a7b3-40b8-9c21-47d8d2288014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ffc98f6-0d72-4444-a972-6f70058d981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206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Where is Papa John Moving To?</vt:lpstr>
      <vt:lpstr>Introduction </vt:lpstr>
      <vt:lpstr>Data Acquisition and Cleaning</vt:lpstr>
      <vt:lpstr>Data Cleaning</vt:lpstr>
      <vt:lpstr>Exploratory Data Analysis</vt:lpstr>
      <vt:lpstr>Data Regression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is Papa John Moving To?</dc:title>
  <dc:creator>Wedlake, David</dc:creator>
  <cp:lastModifiedBy>Wedlake, David</cp:lastModifiedBy>
  <cp:revision>1</cp:revision>
  <dcterms:created xsi:type="dcterms:W3CDTF">2020-06-30T19:29:01Z</dcterms:created>
  <dcterms:modified xsi:type="dcterms:W3CDTF">2020-06-30T19:32:09Z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d3885c-1f56-40e3-8399-6e8073bd5146_Enabled">
    <vt:lpwstr>true</vt:lpwstr>
  </property>
  <property fmtid="{D5CDD505-2E9C-101B-9397-08002B2CF9AE}" pid="3" name="MSIP_Label_15d3885c-1f56-40e3-8399-6e8073bd5146_SetDate">
    <vt:lpwstr>2020-06-30T19:32:09Z</vt:lpwstr>
  </property>
  <property fmtid="{D5CDD505-2E9C-101B-9397-08002B2CF9AE}" pid="4" name="MSIP_Label_15d3885c-1f56-40e3-8399-6e8073bd5146_Method">
    <vt:lpwstr>Privileged</vt:lpwstr>
  </property>
  <property fmtid="{D5CDD505-2E9C-101B-9397-08002B2CF9AE}" pid="5" name="MSIP_Label_15d3885c-1f56-40e3-8399-6e8073bd5146_Name">
    <vt:lpwstr>15d3885c-1f56-40e3-8399-6e8073bd5146</vt:lpwstr>
  </property>
  <property fmtid="{D5CDD505-2E9C-101B-9397-08002B2CF9AE}" pid="6" name="MSIP_Label_15d3885c-1f56-40e3-8399-6e8073bd5146_SiteId">
    <vt:lpwstr>ea80952e-a476-42d4-aaf4-5457852b0f7e</vt:lpwstr>
  </property>
  <property fmtid="{D5CDD505-2E9C-101B-9397-08002B2CF9AE}" pid="7" name="MSIP_Label_15d3885c-1f56-40e3-8399-6e8073bd5146_ActionId">
    <vt:lpwstr>1a847b3a-8ec4-4478-9fc9-9ca0ce59ac8d</vt:lpwstr>
  </property>
  <property fmtid="{D5CDD505-2E9C-101B-9397-08002B2CF9AE}" pid="8" name="MSIP_Label_15d3885c-1f56-40e3-8399-6e8073bd5146_ContentBits">
    <vt:lpwstr>0</vt:lpwstr>
  </property>
</Properties>
</file>